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56500" cy="10693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050"/>
            <a:ext cx="7556500" cy="10401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"/>
            <a:ext cx="7556500" cy="1056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